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ystal Cadeau" userId="c4237ed8-fad4-484b-9400-d5e380226ee4" providerId="ADAL" clId="{FD57CFDA-713C-4C36-B1D4-4C64A01F5FCF}"/>
    <pc:docChg chg="modSld">
      <pc:chgData name="Crystal Cadeau" userId="c4237ed8-fad4-484b-9400-d5e380226ee4" providerId="ADAL" clId="{FD57CFDA-713C-4C36-B1D4-4C64A01F5FCF}" dt="2026-08-05T19:23:07.790" v="106" actId="20577"/>
      <pc:docMkLst>
        <pc:docMk/>
      </pc:docMkLst>
      <pc:sldChg chg="modSp mod">
        <pc:chgData name="Crystal Cadeau" userId="c4237ed8-fad4-484b-9400-d5e380226ee4" providerId="ADAL" clId="{FD57CFDA-713C-4C36-B1D4-4C64A01F5FCF}" dt="2026-08-05T19:23:07.790" v="106" actId="20577"/>
        <pc:sldMkLst>
          <pc:docMk/>
          <pc:sldMk cId="2513964468" sldId="256"/>
        </pc:sldMkLst>
        <pc:spChg chg="mod">
          <ac:chgData name="Crystal Cadeau" userId="c4237ed8-fad4-484b-9400-d5e380226ee4" providerId="ADAL" clId="{FD57CFDA-713C-4C36-B1D4-4C64A01F5FCF}" dt="2026-08-05T19:23:07.790" v="106" actId="20577"/>
          <ac:spMkLst>
            <pc:docMk/>
            <pc:sldMk cId="2513964468" sldId="256"/>
            <ac:spMk id="8" creationId="{50951623-3E13-188F-2AB4-8BC001D0DD3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863" y="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CA229-DF7E-481B-A8F7-5D6E0B16BCA3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263" y="4481513"/>
            <a:ext cx="5619750" cy="36671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55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863" y="884555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0238D-6DDE-4DE0-B533-746CCC3F7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93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0238D-6DDE-4DE0-B533-746CCC3F7F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96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7553A-CA8C-5468-C2C6-481A51873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EBAC1D-C71E-75F9-322A-CE0F3B0AB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4231C-FCB6-5A58-8607-FE56800D4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5E785-1E2A-FAAB-1B3A-CDDCF0AE0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BA00B-E730-39B8-76D7-F5D3B98E2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245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EDE2-9054-3E2C-CE87-88F24C55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9761E-D3C4-8DF2-E440-40234BD2E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32542-B470-3DE8-051D-DA228D098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CE12E-A27C-985C-812B-7DD382B2E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C94BE-E268-11E7-28AE-5797247AA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9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E10A6-5769-683C-47F7-2F5C63744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D86C1-B2A3-2A6C-586E-443B550BE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96F63-9561-135C-DB7A-2683FAE4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40D7B-12E3-2A5F-0808-FCD0BE8C0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7701B-1C6C-88AB-C83A-04C4AD504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621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EFC37-CCB8-E1B9-246E-1DC6CE87B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9A4C5-B486-E1E6-6F65-BD1DFB943C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E36B7-C898-2E2D-C797-B451E435A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4CD88-5BF3-4679-A54A-467A3FA83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A4E9A9-0773-8548-620E-878FBF20D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857F6F-ADDB-B362-0779-988DA1C5A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0423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E1779-0289-3742-7824-6470E8DD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D9C0C-131D-A156-2A6B-1805263BD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7DB2D5-90B9-B7CA-E604-89F841CA7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53562-3525-A9C1-B923-840D18A3F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93FCA5-6518-B73A-747A-D2A2BF282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33825B-D5DA-68F4-49E2-FB1ED122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121AED-980D-4FF4-ED59-52AA6812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D913A5-9B7B-1964-0C29-6C9C2BA7A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8983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8100C-7EA2-E341-FE3E-3553FC0F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82FE6D-C0EF-A8C0-2E06-2CE02BE36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A6E10A-9B2B-8E04-4251-4B0CFDF6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D3C37-C11E-E6B1-1DE9-CA8EC3E5B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6632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7804D3-9D2C-1B77-7A32-DA1B600C1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0082E9-FA69-9411-EF80-A250F136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8F510-31A6-D00A-A0A6-4BE86482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14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545EF-ADE3-AAA5-6832-B8E10CB40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F921D-5AA2-8BD9-A94B-5D4EF0254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59D7E-7D4D-CAC7-FD5D-31A1390C2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FE4E6-8D8F-D341-5965-07B63D8CD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85BEED-16A6-09CC-F943-C6BDAB31D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F9D72-BF50-6A7E-BEE8-8A3C314D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497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B592D-E12F-CC5B-AF3F-C8CABA980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2DCDDF-2BFD-EE5B-DA15-61E4D5678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BFE89-C5E1-6B93-0FA4-A18BEEA36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FFA7B-4C44-B6E8-089C-A86BFBDE0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44033-C897-C7EC-721E-0C5235C66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926C7-2103-8057-9638-A3F461806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902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76F8C-38A8-0451-4893-2F9D247B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199AD6-2AFA-5577-CA00-181640601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7C9FD-57C7-34B3-FD03-F23AD7B12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97427-CFF8-C2E4-CCA8-0CE22A9AA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E5E9E-593F-896B-5CB8-407C7CEAB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2318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8E24D-6B46-9935-D2B1-E37FC3E62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39CC78-3F7A-B126-CED2-102465BA53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BEF67-8384-A998-A55C-9387711FC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3722A-3BBD-EBED-D25B-481A694E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574D8-1CB5-1551-5041-6BBF3094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0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5ACE7A-BB80-27D9-96B9-5B36CE2B1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4D0674-E2DB-0AFB-A844-90CBDF0CB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71A40-D0AC-D322-4C21-6FFBD9020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AF3B8-0DD4-5AD1-3A9E-0997CB0DD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46220-A24B-DA30-CCCE-CE03FFD380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401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90FDE3C7-A0CF-4330-04C3-7EDF15DE3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98"/>
            <a:ext cx="12349288" cy="20067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951623-3E13-188F-2AB4-8BC001D0DD38}"/>
              </a:ext>
            </a:extLst>
          </p:cNvPr>
          <p:cNvSpPr txBox="1"/>
          <p:nvPr/>
        </p:nvSpPr>
        <p:spPr>
          <a:xfrm>
            <a:off x="3186391" y="2234951"/>
            <a:ext cx="8616730" cy="35036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br>
              <a:rPr lang="en-CA" dirty="0"/>
            </a:br>
            <a:endParaRPr lang="en-CA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200" dirty="0">
                <a:latin typeface="Avenir Next Medium" panose="020B0503020202020204" pitchFamily="34" charset="0"/>
              </a:rPr>
              <a:t>SOPHIA VINCENT – LOCAL 113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200" dirty="0">
                <a:latin typeface="Avenir Next Medium" panose="020B0503020202020204" pitchFamily="34" charset="0"/>
              </a:rPr>
              <a:t>GRANT LOGAN – LOCAL 1182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200">
                <a:latin typeface="Avenir Next Medium" panose="020B0503020202020204" pitchFamily="34" charset="0"/>
              </a:rPr>
              <a:t>SCOTT LOVELL </a:t>
            </a:r>
            <a:r>
              <a:rPr lang="en-CA" sz="2200" dirty="0">
                <a:latin typeface="Avenir Next Medium" panose="020B0503020202020204" pitchFamily="34" charset="0"/>
              </a:rPr>
              <a:t>– </a:t>
            </a:r>
            <a:r>
              <a:rPr lang="en-CA" sz="2200">
                <a:latin typeface="Avenir Next Medium" panose="020B0503020202020204" pitchFamily="34" charset="0"/>
              </a:rPr>
              <a:t>LOCAL 1722 - CHAIR</a:t>
            </a:r>
            <a:endParaRPr lang="en-CA" sz="2200" dirty="0">
              <a:latin typeface="Avenir Next Medium" panose="020B0503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CA" sz="2200" dirty="0">
              <a:latin typeface="Avenir Next Medium" panose="020B0503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en-US" sz="2400" dirty="0">
                <a:latin typeface="Avenir Next Medium" panose="020B0503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Meeting time and room to be determined. </a:t>
            </a:r>
            <a:endParaRPr lang="en-CA" sz="2400" dirty="0">
              <a:latin typeface="Avenir Next Medium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CA" sz="2200" dirty="0">
              <a:latin typeface="Avenir Next Medium" panose="020B0503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CDEE51-E08A-82A4-AA89-F088EF1483B3}"/>
              </a:ext>
            </a:extLst>
          </p:cNvPr>
          <p:cNvSpPr txBox="1"/>
          <p:nvPr/>
        </p:nvSpPr>
        <p:spPr>
          <a:xfrm>
            <a:off x="3142599" y="901350"/>
            <a:ext cx="7841373" cy="1800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bg1"/>
                </a:solidFill>
                <a:effectLst/>
                <a:latin typeface="Avenir Next" panose="020B0503020202020204" pitchFamily="34" charset="0"/>
                <a:ea typeface="+mj-ea"/>
                <a:cs typeface="+mj-cs"/>
              </a:rPr>
              <a:t>HARASSMENT COMMITTEE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13964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5D7E97F4D44E468EF0DF5EC01039FD" ma:contentTypeVersion="19" ma:contentTypeDescription="Create a new document." ma:contentTypeScope="" ma:versionID="651444c049488d9f9358e35e85a0051a">
  <xsd:schema xmlns:xsd="http://www.w3.org/2001/XMLSchema" xmlns:xs="http://www.w3.org/2001/XMLSchema" xmlns:p="http://schemas.microsoft.com/office/2006/metadata/properties" xmlns:ns2="29266af3-8a2d-433f-b169-858ffad30894" xmlns:ns3="35df6193-41d6-4574-95f7-ce572436d1aa" targetNamespace="http://schemas.microsoft.com/office/2006/metadata/properties" ma:root="true" ma:fieldsID="2309a768b8158d199af65c5cc9776d3f" ns2:_="" ns3:_="">
    <xsd:import namespace="29266af3-8a2d-433f-b169-858ffad30894"/>
    <xsd:import namespace="35df6193-41d6-4574-95f7-ce572436d1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ToBeReviewedBy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266af3-8a2d-433f-b169-858ffad308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oBeReviewedBy" ma:index="20" nillable="true" ma:displayName="To Be Reviewed By" ma:format="Dropdown" ma:list="UserInfo" ma:SharePointGroup="0" ma:internalName="ToBeReview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1bec7a6-2d83-42f6-a0ac-9d846eb1da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df6193-41d6-4574-95f7-ce572436d1a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9bf6fb8b-36ea-4c1b-ba71-1d5142805e97}" ma:internalName="TaxCatchAll" ma:showField="CatchAllData" ma:web="35df6193-41d6-4574-95f7-ce572436d1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df6193-41d6-4574-95f7-ce572436d1aa" xsi:nil="true"/>
    <ToBeReviewedBy xmlns="29266af3-8a2d-433f-b169-858ffad30894">
      <UserInfo>
        <DisplayName/>
        <AccountId xsi:nil="true"/>
        <AccountType/>
      </UserInfo>
    </ToBeReviewedBy>
    <lcf76f155ced4ddcb4097134ff3c332f xmlns="29266af3-8a2d-433f-b169-858ffad3089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3E4251-7718-4DAD-A159-6B0DB10763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6591CB-4BBF-4A3A-BD8A-3DEA59633406}"/>
</file>

<file path=customXml/itemProps3.xml><?xml version="1.0" encoding="utf-8"?>
<ds:datastoreItem xmlns:ds="http://schemas.openxmlformats.org/officeDocument/2006/customXml" ds:itemID="{D06C2AD1-FC52-4208-A4CB-456D26785B61}">
  <ds:schemaRefs>
    <ds:schemaRef ds:uri="http://schemas.microsoft.com/office/2006/metadata/properties"/>
    <ds:schemaRef ds:uri="http://www.w3.org/XML/1998/namespace"/>
    <ds:schemaRef ds:uri="http://purl.org/dc/elements/1.1/"/>
    <ds:schemaRef ds:uri="35df6193-41d6-4574-95f7-ce572436d1aa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29266af3-8a2d-433f-b169-858ffad30894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8785</TotalTime>
  <Words>29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Avenir Next</vt:lpstr>
      <vt:lpstr>Avenir Next Medium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Rose Carusone</dc:creator>
  <cp:lastModifiedBy>Crystal Cadeau</cp:lastModifiedBy>
  <cp:revision>7</cp:revision>
  <cp:lastPrinted>2024-09-06T16:45:35Z</cp:lastPrinted>
  <dcterms:created xsi:type="dcterms:W3CDTF">2022-07-12T02:19:40Z</dcterms:created>
  <dcterms:modified xsi:type="dcterms:W3CDTF">2026-08-05T19:23:10Z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0x010100C65D7E97F4D44E468EF0DF5EC01039FD</vt:lpwstr>
  </property>
  <property fmtid="{D5CDD505-2E9C-101B-9397-08002B2CF9AE}" pid="3" name="MediaServiceImageTags">
    <vt:lpwstr/>
  </property>
</Properties>
</file>